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3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076137120" r:id="rId12"/>
    <p:sldId id="2076137122" r:id="rId13"/>
    <p:sldId id="2076137121" r:id="rId14"/>
    <p:sldId id="2076137150" r:id="rId15"/>
    <p:sldId id="5018" r:id="rId16"/>
    <p:sldId id="4989" r:id="rId17"/>
    <p:sldId id="2076137077" r:id="rId18"/>
    <p:sldId id="303" r:id="rId19"/>
    <p:sldId id="2076137137" r:id="rId20"/>
    <p:sldId id="2076137153" r:id="rId21"/>
    <p:sldId id="2076137154" r:id="rId22"/>
    <p:sldId id="2076137149" r:id="rId23"/>
    <p:sldId id="2076137152" r:id="rId24"/>
    <p:sldId id="1905" r:id="rId25"/>
    <p:sldId id="1893" r:id="rId26"/>
    <p:sldId id="1941" r:id="rId27"/>
    <p:sldId id="1942" r:id="rId28"/>
    <p:sldId id="2076137161" r:id="rId29"/>
    <p:sldId id="2076137162" r:id="rId30"/>
    <p:sldId id="2076137142" r:id="rId31"/>
    <p:sldId id="2076137138" r:id="rId32"/>
    <p:sldId id="2076137126" r:id="rId33"/>
    <p:sldId id="2076137139" r:id="rId34"/>
    <p:sldId id="2076137141" r:id="rId35"/>
    <p:sldId id="2076137155" r:id="rId36"/>
    <p:sldId id="2076137156" r:id="rId37"/>
    <p:sldId id="2076137157" r:id="rId38"/>
    <p:sldId id="2076137160" r:id="rId39"/>
    <p:sldId id="2076137158" r:id="rId40"/>
    <p:sldId id="2076137124" r:id="rId41"/>
    <p:sldId id="2076137125" r:id="rId42"/>
    <p:sldId id="2076137129" r:id="rId43"/>
    <p:sldId id="2076137163" r:id="rId44"/>
    <p:sldId id="2595" r:id="rId45"/>
    <p:sldId id="2599" r:id="rId46"/>
    <p:sldId id="2611" r:id="rId47"/>
    <p:sldId id="2610" r:id="rId48"/>
    <p:sldId id="2614" r:id="rId49"/>
    <p:sldId id="1956" r:id="rId50"/>
    <p:sldId id="2619" r:id="rId51"/>
    <p:sldId id="290" r:id="rId52"/>
    <p:sldId id="261" r:id="rId53"/>
    <p:sldId id="262" r:id="rId54"/>
    <p:sldId id="2076137164" r:id="rId55"/>
    <p:sldId id="1488" r:id="rId56"/>
    <p:sldId id="1478" r:id="rId57"/>
    <p:sldId id="1482" r:id="rId58"/>
    <p:sldId id="1483" r:id="rId59"/>
    <p:sldId id="1945" r:id="rId60"/>
    <p:sldId id="2076137076" r:id="rId61"/>
    <p:sldId id="2076137078" r:id="rId62"/>
    <p:sldId id="2076137151" r:id="rId63"/>
    <p:sldId id="2076137079" r:id="rId64"/>
    <p:sldId id="2076137080" r:id="rId65"/>
    <p:sldId id="2076137081" r:id="rId66"/>
    <p:sldId id="2076137082" r:id="rId67"/>
    <p:sldId id="2076137083" r:id="rId68"/>
    <p:sldId id="2076137084" r:id="rId69"/>
    <p:sldId id="2076137085" r:id="rId70"/>
    <p:sldId id="2076137086" r:id="rId71"/>
    <p:sldId id="2076137087" r:id="rId72"/>
    <p:sldId id="2076137088" r:id="rId73"/>
    <p:sldId id="2076137089" r:id="rId74"/>
    <p:sldId id="2076137090" r:id="rId75"/>
    <p:sldId id="2076137091" r:id="rId76"/>
    <p:sldId id="2076137092" r:id="rId77"/>
    <p:sldId id="2076137093" r:id="rId78"/>
    <p:sldId id="2076137094" r:id="rId79"/>
    <p:sldId id="2076137095" r:id="rId80"/>
    <p:sldId id="2076137096" r:id="rId81"/>
    <p:sldId id="2076137097" r:id="rId82"/>
    <p:sldId id="5031" r:id="rId83"/>
    <p:sldId id="4926" r:id="rId84"/>
    <p:sldId id="5042" r:id="rId85"/>
    <p:sldId id="4928" r:id="rId86"/>
    <p:sldId id="5043" r:id="rId87"/>
    <p:sldId id="4929" r:id="rId88"/>
    <p:sldId id="4930" r:id="rId89"/>
    <p:sldId id="4931" r:id="rId90"/>
    <p:sldId id="4932" r:id="rId91"/>
    <p:sldId id="4956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076137120"/>
            <p14:sldId id="2076137122"/>
            <p14:sldId id="2076137121"/>
            <p14:sldId id="2076137150"/>
            <p14:sldId id="5018"/>
            <p14:sldId id="4989"/>
            <p14:sldId id="2076137077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905"/>
            <p14:sldId id="1893"/>
            <p14:sldId id="1941"/>
            <p14:sldId id="1942"/>
            <p14:sldId id="2076137161"/>
            <p14:sldId id="2076137162"/>
            <p14:sldId id="2076137142"/>
            <p14:sldId id="2076137138"/>
            <p14:sldId id="2076137126"/>
            <p14:sldId id="2076137139"/>
            <p14:sldId id="2076137141"/>
            <p14:sldId id="2076137155"/>
            <p14:sldId id="2076137156"/>
            <p14:sldId id="2076137157"/>
            <p14:sldId id="2076137160"/>
            <p14:sldId id="2076137158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595"/>
            <p14:sldId id="2599"/>
            <p14:sldId id="2611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2/22/2021 8:36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2/22/2021 8:36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2/22/2021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emf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e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Latest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D73E-E1A1-429C-B874-BBEF009A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05" y="672004"/>
            <a:ext cx="5469590" cy="41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15968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14363</TotalTime>
  <Words>2462</Words>
  <Application>Microsoft Office PowerPoint</Application>
  <PresentationFormat>On-screen Show (16:9)</PresentationFormat>
  <Paragraphs>407</Paragraphs>
  <Slides>88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Arial</vt:lpstr>
      <vt:lpstr>Calibri</vt:lpstr>
      <vt:lpstr>Gotham Medium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Exam AZ-400 Latest Updates</vt:lpstr>
      <vt:lpstr>DevOps Engineer Expert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Sources and impacts of technical debt</vt:lpstr>
      <vt:lpstr>Benefits of source control</vt:lpstr>
      <vt:lpstr>Centralized source control</vt:lpstr>
      <vt:lpstr>Distributed source control</vt:lpstr>
      <vt:lpstr>GitHub Workflow</vt:lpstr>
      <vt:lpstr>Feature Branching and Merging</vt:lpstr>
      <vt:lpstr>Continuous Security Validation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Code Testing Extensions, Continued</vt:lpstr>
      <vt:lpstr>Azure Management Scopes</vt:lpstr>
      <vt:lpstr>Title</vt:lpstr>
      <vt:lpstr>Azure AD Identity</vt:lpstr>
      <vt:lpstr>Azure Automation DSC</vt:lpstr>
      <vt:lpstr>Azure Management Scopes</vt:lpstr>
      <vt:lpstr>Build Automation with Azure Pipelines</vt:lpstr>
      <vt:lpstr>Microsoft vs self-hosted agents</vt:lpstr>
      <vt:lpstr>Predefined agent pool – Azure pipelines</vt:lpstr>
      <vt:lpstr>Azure pipelines and visual designer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255</cp:revision>
  <dcterms:created xsi:type="dcterms:W3CDTF">2015-09-28T19:52:00Z</dcterms:created>
  <dcterms:modified xsi:type="dcterms:W3CDTF">2021-02-22T15:42:08Z</dcterms:modified>
</cp:coreProperties>
</file>